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63" r:id="rId3"/>
    <p:sldId id="258" r:id="rId4"/>
    <p:sldId id="260" r:id="rId5"/>
    <p:sldId id="261" r:id="rId6"/>
    <p:sldId id="262" r:id="rId7"/>
    <p:sldId id="268" r:id="rId8"/>
    <p:sldId id="264" r:id="rId9"/>
    <p:sldId id="265" r:id="rId10"/>
    <p:sldId id="266" r:id="rId11"/>
    <p:sldId id="267" r:id="rId12"/>
    <p:sldId id="269" r:id="rId13"/>
    <p:sldId id="273" r:id="rId14"/>
    <p:sldId id="270" r:id="rId15"/>
    <p:sldId id="271" r:id="rId16"/>
    <p:sldId id="272" r:id="rId17"/>
    <p:sldId id="278" r:id="rId18"/>
    <p:sldId id="274" r:id="rId19"/>
    <p:sldId id="275" r:id="rId20"/>
    <p:sldId id="276" r:id="rId21"/>
    <p:sldId id="259" r:id="rId22"/>
    <p:sldId id="291" r:id="rId23"/>
    <p:sldId id="277" r:id="rId24"/>
    <p:sldId id="286" r:id="rId25"/>
    <p:sldId id="285" r:id="rId26"/>
    <p:sldId id="281" r:id="rId27"/>
    <p:sldId id="283" r:id="rId28"/>
    <p:sldId id="290" r:id="rId2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C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F1DE74-49C4-47D2-9627-5FBA5131073C}" v="7" dt="2026-01-11T14:18:08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7589" autoAdjust="0"/>
  </p:normalViewPr>
  <p:slideViewPr>
    <p:cSldViewPr snapToGrid="0">
      <p:cViewPr varScale="1">
        <p:scale>
          <a:sx n="134" d="100"/>
          <a:sy n="134" d="100"/>
        </p:scale>
        <p:origin x="126" y="6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har Family" userId="d748956ff6776be2" providerId="LiveId" clId="{D5E81A87-7D62-4036-AF9E-82A57C9C2ADC}"/>
    <pc:docChg chg="undo custSel addSld delSld modSld sldOrd">
      <pc:chgData name="Gohar Family" userId="d748956ff6776be2" providerId="LiveId" clId="{D5E81A87-7D62-4036-AF9E-82A57C9C2ADC}" dt="2026-01-11T14:18:08.291" v="49"/>
      <pc:docMkLst>
        <pc:docMk/>
      </pc:docMkLst>
      <pc:sldChg chg="ord">
        <pc:chgData name="Gohar Family" userId="d748956ff6776be2" providerId="LiveId" clId="{D5E81A87-7D62-4036-AF9E-82A57C9C2ADC}" dt="2026-01-11T10:59:07.557" v="12"/>
        <pc:sldMkLst>
          <pc:docMk/>
          <pc:sldMk cId="2039463647" sldId="259"/>
        </pc:sldMkLst>
      </pc:sldChg>
      <pc:sldChg chg="ord">
        <pc:chgData name="Gohar Family" userId="d748956ff6776be2" providerId="LiveId" clId="{D5E81A87-7D62-4036-AF9E-82A57C9C2ADC}" dt="2026-01-11T10:59:01.588" v="8"/>
        <pc:sldMkLst>
          <pc:docMk/>
          <pc:sldMk cId="281006869" sldId="277"/>
        </pc:sldMkLst>
      </pc:sldChg>
      <pc:sldChg chg="ord">
        <pc:chgData name="Gohar Family" userId="d748956ff6776be2" providerId="LiveId" clId="{D5E81A87-7D62-4036-AF9E-82A57C9C2ADC}" dt="2026-01-11T13:37:14.462" v="20"/>
        <pc:sldMkLst>
          <pc:docMk/>
          <pc:sldMk cId="705384870" sldId="279"/>
        </pc:sldMkLst>
      </pc:sldChg>
      <pc:sldChg chg="ord">
        <pc:chgData name="Gohar Family" userId="d748956ff6776be2" providerId="LiveId" clId="{D5E81A87-7D62-4036-AF9E-82A57C9C2ADC}" dt="2026-01-11T10:59:36.684" v="16"/>
        <pc:sldMkLst>
          <pc:docMk/>
          <pc:sldMk cId="3307891772" sldId="281"/>
        </pc:sldMkLst>
      </pc:sldChg>
      <pc:sldChg chg="ord">
        <pc:chgData name="Gohar Family" userId="d748956ff6776be2" providerId="LiveId" clId="{D5E81A87-7D62-4036-AF9E-82A57C9C2ADC}" dt="2026-01-11T10:59:03.448" v="10"/>
        <pc:sldMkLst>
          <pc:docMk/>
          <pc:sldMk cId="1528210273" sldId="283"/>
        </pc:sldMkLst>
      </pc:sldChg>
      <pc:sldChg chg="setBg">
        <pc:chgData name="Gohar Family" userId="d748956ff6776be2" providerId="LiveId" clId="{D5E81A87-7D62-4036-AF9E-82A57C9C2ADC}" dt="2026-01-11T14:18:08.291" v="49"/>
        <pc:sldMkLst>
          <pc:docMk/>
          <pc:sldMk cId="238147300" sldId="284"/>
        </pc:sldMkLst>
      </pc:sldChg>
      <pc:sldChg chg="ord">
        <pc:chgData name="Gohar Family" userId="d748956ff6776be2" providerId="LiveId" clId="{D5E81A87-7D62-4036-AF9E-82A57C9C2ADC}" dt="2026-01-11T10:58:59.877" v="6"/>
        <pc:sldMkLst>
          <pc:docMk/>
          <pc:sldMk cId="1334310863" sldId="285"/>
        </pc:sldMkLst>
      </pc:sldChg>
      <pc:sldChg chg="ord">
        <pc:chgData name="Gohar Family" userId="d748956ff6776be2" providerId="LiveId" clId="{D5E81A87-7D62-4036-AF9E-82A57C9C2ADC}" dt="2026-01-11T13:37:26.551" v="24"/>
        <pc:sldMkLst>
          <pc:docMk/>
          <pc:sldMk cId="4042719063" sldId="286"/>
        </pc:sldMkLst>
      </pc:sldChg>
      <pc:sldChg chg="del">
        <pc:chgData name="Gohar Family" userId="d748956ff6776be2" providerId="LiveId" clId="{D5E81A87-7D62-4036-AF9E-82A57C9C2ADC}" dt="2026-01-11T14:17:45.098" v="47" actId="2696"/>
        <pc:sldMkLst>
          <pc:docMk/>
          <pc:sldMk cId="223872281" sldId="287"/>
        </pc:sldMkLst>
      </pc:sldChg>
      <pc:sldChg chg="del">
        <pc:chgData name="Gohar Family" userId="d748956ff6776be2" providerId="LiveId" clId="{D5E81A87-7D62-4036-AF9E-82A57C9C2ADC}" dt="2026-01-11T10:58:48.554" v="0" actId="47"/>
        <pc:sldMkLst>
          <pc:docMk/>
          <pc:sldMk cId="357457703" sldId="288"/>
        </pc:sldMkLst>
      </pc:sldChg>
      <pc:sldChg chg="del">
        <pc:chgData name="Gohar Family" userId="d748956ff6776be2" providerId="LiveId" clId="{D5E81A87-7D62-4036-AF9E-82A57C9C2ADC}" dt="2026-01-11T10:58:48.554" v="0" actId="47"/>
        <pc:sldMkLst>
          <pc:docMk/>
          <pc:sldMk cId="184357827" sldId="289"/>
        </pc:sldMkLst>
      </pc:sldChg>
      <pc:sldChg chg="addSp delSp modSp add del mod ord setBg">
        <pc:chgData name="Gohar Family" userId="d748956ff6776be2" providerId="LiveId" clId="{D5E81A87-7D62-4036-AF9E-82A57C9C2ADC}" dt="2026-01-11T14:17:36.139" v="46"/>
        <pc:sldMkLst>
          <pc:docMk/>
          <pc:sldMk cId="52921823" sldId="290"/>
        </pc:sldMkLst>
        <pc:spChg chg="del mod">
          <ac:chgData name="Gohar Family" userId="d748956ff6776be2" providerId="LiveId" clId="{D5E81A87-7D62-4036-AF9E-82A57C9C2ADC}" dt="2026-01-11T14:17:35.433" v="45" actId="478"/>
          <ac:spMkLst>
            <pc:docMk/>
            <pc:sldMk cId="52921823" sldId="290"/>
            <ac:spMk id="2" creationId="{999C40F6-E71D-7D34-2681-C290BA25EA59}"/>
          </ac:spMkLst>
        </pc:spChg>
        <pc:picChg chg="add mod">
          <ac:chgData name="Gohar Family" userId="d748956ff6776be2" providerId="LiveId" clId="{D5E81A87-7D62-4036-AF9E-82A57C9C2ADC}" dt="2026-01-11T14:17:36.139" v="46"/>
          <ac:picMkLst>
            <pc:docMk/>
            <pc:sldMk cId="52921823" sldId="290"/>
            <ac:picMk id="3" creationId="{F51F452A-C3DF-D023-DDFF-E4BADFE8F6CB}"/>
          </ac:picMkLst>
        </pc:picChg>
      </pc:sldChg>
      <pc:sldChg chg="del">
        <pc:chgData name="Gohar Family" userId="d748956ff6776be2" providerId="LiveId" clId="{D5E81A87-7D62-4036-AF9E-82A57C9C2ADC}" dt="2026-01-11T10:58:48.554" v="0" actId="47"/>
        <pc:sldMkLst>
          <pc:docMk/>
          <pc:sldMk cId="1660346895" sldId="291"/>
        </pc:sldMkLst>
      </pc:sldChg>
    </pc:docChg>
  </pc:docChgLst>
  <pc:docChgLst>
    <pc:chgData name="Gohar Family" userId="d748956ff6776be2" providerId="LiveId" clId="{FB0EEE6A-0C88-4A1D-91DD-CC413C786707}"/>
    <pc:docChg chg="custSel addSld delSld modSld sldOrd">
      <pc:chgData name="Gohar Family" userId="d748956ff6776be2" providerId="LiveId" clId="{FB0EEE6A-0C88-4A1D-91DD-CC413C786707}" dt="2026-01-12T13:57:36.301" v="29" actId="47"/>
      <pc:docMkLst>
        <pc:docMk/>
      </pc:docMkLst>
      <pc:sldChg chg="del">
        <pc:chgData name="Gohar Family" userId="d748956ff6776be2" providerId="LiveId" clId="{FB0EEE6A-0C88-4A1D-91DD-CC413C786707}" dt="2026-01-12T13:02:22.585" v="5" actId="47"/>
        <pc:sldMkLst>
          <pc:docMk/>
          <pc:sldMk cId="705384870" sldId="279"/>
        </pc:sldMkLst>
      </pc:sldChg>
      <pc:sldChg chg="addSp delSp mod">
        <pc:chgData name="Gohar Family" userId="d748956ff6776be2" providerId="LiveId" clId="{FB0EEE6A-0C88-4A1D-91DD-CC413C786707}" dt="2026-01-12T13:57:00.117" v="22"/>
        <pc:sldMkLst>
          <pc:docMk/>
          <pc:sldMk cId="3307891772" sldId="281"/>
        </pc:sldMkLst>
        <pc:spChg chg="add">
          <ac:chgData name="Gohar Family" userId="d748956ff6776be2" providerId="LiveId" clId="{FB0EEE6A-0C88-4A1D-91DD-CC413C786707}" dt="2026-01-12T13:56:56.593" v="21"/>
          <ac:spMkLst>
            <pc:docMk/>
            <pc:sldMk cId="3307891772" sldId="281"/>
            <ac:spMk id="2" creationId="{4F6FB546-2DFF-7C6B-952F-9D16958FD593}"/>
          </ac:spMkLst>
        </pc:spChg>
        <pc:picChg chg="add">
          <ac:chgData name="Gohar Family" userId="d748956ff6776be2" providerId="LiveId" clId="{FB0EEE6A-0C88-4A1D-91DD-CC413C786707}" dt="2026-01-12T13:57:00.117" v="22"/>
          <ac:picMkLst>
            <pc:docMk/>
            <pc:sldMk cId="3307891772" sldId="281"/>
            <ac:picMk id="3" creationId="{7160A79F-412D-5C1D-5D43-61FCC9F4D6AD}"/>
          </ac:picMkLst>
        </pc:picChg>
        <pc:picChg chg="del">
          <ac:chgData name="Gohar Family" userId="d748956ff6776be2" providerId="LiveId" clId="{FB0EEE6A-0C88-4A1D-91DD-CC413C786707}" dt="2026-01-12T13:56:54.488" v="20" actId="478"/>
          <ac:picMkLst>
            <pc:docMk/>
            <pc:sldMk cId="3307891772" sldId="281"/>
            <ac:picMk id="5" creationId="{8632E127-2A1F-01E7-F4EC-C963287422C4}"/>
          </ac:picMkLst>
        </pc:picChg>
      </pc:sldChg>
      <pc:sldChg chg="addSp delSp mod ord">
        <pc:chgData name="Gohar Family" userId="d748956ff6776be2" providerId="LiveId" clId="{FB0EEE6A-0C88-4A1D-91DD-CC413C786707}" dt="2026-01-12T13:57:16.579" v="28"/>
        <pc:sldMkLst>
          <pc:docMk/>
          <pc:sldMk cId="1528210273" sldId="283"/>
        </pc:sldMkLst>
        <pc:picChg chg="del">
          <ac:chgData name="Gohar Family" userId="d748956ff6776be2" providerId="LiveId" clId="{FB0EEE6A-0C88-4A1D-91DD-CC413C786707}" dt="2026-01-12T13:57:06.323" v="23" actId="478"/>
          <ac:picMkLst>
            <pc:docMk/>
            <pc:sldMk cId="1528210273" sldId="283"/>
            <ac:picMk id="2" creationId="{CD36712E-1449-B26B-8E2B-D1B299429104}"/>
          </ac:picMkLst>
        </pc:picChg>
        <pc:picChg chg="add">
          <ac:chgData name="Gohar Family" userId="d748956ff6776be2" providerId="LiveId" clId="{FB0EEE6A-0C88-4A1D-91DD-CC413C786707}" dt="2026-01-12T13:57:11.837" v="24"/>
          <ac:picMkLst>
            <pc:docMk/>
            <pc:sldMk cId="1528210273" sldId="283"/>
            <ac:picMk id="3" creationId="{49ACE06B-D09B-E87D-F27F-AFA6AD29A4CD}"/>
          </ac:picMkLst>
        </pc:picChg>
      </pc:sldChg>
      <pc:sldChg chg="del">
        <pc:chgData name="Gohar Family" userId="d748956ff6776be2" providerId="LiveId" clId="{FB0EEE6A-0C88-4A1D-91DD-CC413C786707}" dt="2026-01-12T13:57:36.301" v="29" actId="47"/>
        <pc:sldMkLst>
          <pc:docMk/>
          <pc:sldMk cId="238147300" sldId="284"/>
        </pc:sldMkLst>
      </pc:sldChg>
      <pc:sldChg chg="ord">
        <pc:chgData name="Gohar Family" userId="d748956ff6776be2" providerId="LiveId" clId="{FB0EEE6A-0C88-4A1D-91DD-CC413C786707}" dt="2026-01-12T13:03:24.266" v="17"/>
        <pc:sldMkLst>
          <pc:docMk/>
          <pc:sldMk cId="1334310863" sldId="285"/>
        </pc:sldMkLst>
      </pc:sldChg>
      <pc:sldChg chg="ord">
        <pc:chgData name="Gohar Family" userId="d748956ff6776be2" providerId="LiveId" clId="{FB0EEE6A-0C88-4A1D-91DD-CC413C786707}" dt="2026-01-12T13:03:21.406" v="15"/>
        <pc:sldMkLst>
          <pc:docMk/>
          <pc:sldMk cId="4042719063" sldId="286"/>
        </pc:sldMkLst>
      </pc:sldChg>
      <pc:sldChg chg="modSp mod">
        <pc:chgData name="Gohar Family" userId="d748956ff6776be2" providerId="LiveId" clId="{FB0EEE6A-0C88-4A1D-91DD-CC413C786707}" dt="2026-01-12T13:03:50.930" v="19" actId="1076"/>
        <pc:sldMkLst>
          <pc:docMk/>
          <pc:sldMk cId="52921823" sldId="290"/>
        </pc:sldMkLst>
        <pc:picChg chg="mod">
          <ac:chgData name="Gohar Family" userId="d748956ff6776be2" providerId="LiveId" clId="{FB0EEE6A-0C88-4A1D-91DD-CC413C786707}" dt="2026-01-12T13:03:50.930" v="19" actId="1076"/>
          <ac:picMkLst>
            <pc:docMk/>
            <pc:sldMk cId="52921823" sldId="290"/>
            <ac:picMk id="3" creationId="{F51F452A-C3DF-D023-DDFF-E4BADFE8F6CB}"/>
          </ac:picMkLst>
        </pc:picChg>
      </pc:sldChg>
      <pc:sldChg chg="addSp new ord">
        <pc:chgData name="Gohar Family" userId="d748956ff6776be2" providerId="LiveId" clId="{FB0EEE6A-0C88-4A1D-91DD-CC413C786707}" dt="2026-01-12T13:02:13.721" v="4"/>
        <pc:sldMkLst>
          <pc:docMk/>
          <pc:sldMk cId="4203099092" sldId="291"/>
        </pc:sldMkLst>
        <pc:spChg chg="add">
          <ac:chgData name="Gohar Family" userId="d748956ff6776be2" providerId="LiveId" clId="{FB0EEE6A-0C88-4A1D-91DD-CC413C786707}" dt="2026-01-12T13:00:21.166" v="1"/>
          <ac:spMkLst>
            <pc:docMk/>
            <pc:sldMk cId="4203099092" sldId="291"/>
            <ac:spMk id="2" creationId="{E01B2927-4CB9-DF96-E723-4BF3CFFD9301}"/>
          </ac:spMkLst>
        </pc:spChg>
        <pc:picChg chg="add">
          <ac:chgData name="Gohar Family" userId="d748956ff6776be2" providerId="LiveId" clId="{FB0EEE6A-0C88-4A1D-91DD-CC413C786707}" dt="2026-01-12T13:00:26.384" v="2"/>
          <ac:picMkLst>
            <pc:docMk/>
            <pc:sldMk cId="4203099092" sldId="291"/>
            <ac:picMk id="3" creationId="{FD2CE749-6A3A-4F38-FBE5-E2F686A251F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79620-D8CB-4E7B-A4B8-7046CE6CA25E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B25ED-867E-4B00-868C-6F84CE438B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358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5D154-F5F7-2C47-7734-3CAA1446D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9D766-C843-A62D-4578-762F9D32A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CC128-FD7C-0C36-EAE1-DD9111DC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5618-865E-4895-AE31-5D776AE351E5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9F48F-7302-4499-17D6-04CDC918B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B53F6-9C87-6FFC-70A8-EC4F136D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DBCE-A4B4-4E62-B65D-27C4B460D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36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880C-6588-9E6A-6ABD-DB1A636DE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DC57D2-3D47-938B-2824-24CCFA3D1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A652D-3981-2C86-5733-6DBB95E06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5618-865E-4895-AE31-5D776AE351E5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EAB31-0AAF-ECC3-AD8D-0ED66FAEC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DB302-91E3-B60C-D31E-BBF0E3B3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DBCE-A4B4-4E62-B65D-27C4B460D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626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AC5D2B-EC63-04CC-8FBE-7B3C71A8CB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945EA-1450-67B7-9F92-862931FD7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78DEB-6AF6-DC77-D307-5D827018F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5618-865E-4895-AE31-5D776AE351E5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92A02-80D1-26EA-3E32-8976EB3C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95897-4AC0-CF56-F1AB-73FDBC982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DBCE-A4B4-4E62-B65D-27C4B460D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51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6E555-D9AC-9BDC-1CA3-C7AE18097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2D5C-1777-EB7A-1617-CE74CEBD0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9FFE3-EE48-4C3B-F0AF-80AE63B2E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5618-865E-4895-AE31-5D776AE351E5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1EB7B-1611-56AD-8131-A7801A588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DC90D-3EC2-2E7F-C25E-446581B79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DBCE-A4B4-4E62-B65D-27C4B460D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658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802C2-3D01-A501-82A9-79A996CD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A3DBD-1D67-1B0C-5829-1B7BC4CAC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B6DE7-13AD-FF5B-173E-EB8A20411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5618-865E-4895-AE31-5D776AE351E5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DF5F5-6753-EB48-7F0E-07F154CA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F7F47-A7BD-D932-7146-7A9EA432D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DBCE-A4B4-4E62-B65D-27C4B460D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1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4A2EA-CF12-E7CE-4951-75576F245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96D2D-3F36-3BCF-23BE-1DF11FA7B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4347D-04C6-E761-78E8-51CD7523E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2DC69-7346-248C-A068-87C315BB3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5618-865E-4895-AE31-5D776AE351E5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436F0-A831-BAC6-7E88-7808BB40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CCA2D-9E25-00CE-326D-E14EB4D2B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DBCE-A4B4-4E62-B65D-27C4B460D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82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B269A-8E61-38B4-DA65-C207CDC1C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4E8FB-E2B1-B49E-8E2A-CD0ACD2DE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85E6D-644F-4632-5ECA-FE617F2AB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4E94B4-9DDD-F071-5ED7-22A62B012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A4DC1-E5E2-B702-45CE-869D90689F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E57697-D0FD-A8D6-F83A-F74DA9CE6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5618-865E-4895-AE31-5D776AE351E5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E3EF5B-9E44-82FE-BC07-E6A1A3D0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3B353D-8FA8-EA10-4424-202E4489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DBCE-A4B4-4E62-B65D-27C4B460D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48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7D19F-F6C5-1BB3-999C-87A5B7A68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C21DD1-01F4-9BEC-F117-0CECBAA23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5618-865E-4895-AE31-5D776AE351E5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AF2B53-9B45-E103-5181-C8CE3BBF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B526A-7D36-BFCC-F4BF-5218C913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DBCE-A4B4-4E62-B65D-27C4B460D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6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DD538-1B4C-779B-D1E5-09264CA2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5618-865E-4895-AE31-5D776AE351E5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58475-B2BA-5DAA-0D85-EB1DFB659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ABA04-C6E8-22AB-3AF7-70367BBB1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DBCE-A4B4-4E62-B65D-27C4B460D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79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B4192-2155-7C44-7720-AF3F2127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48E90-35A0-9EB2-A326-C5B5E28F7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5769E-642E-2EAF-4547-81FF618F1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25171-F314-FDDE-76DC-1232E590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5618-865E-4895-AE31-5D776AE351E5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77CC17-B901-CE03-1E98-244FF988E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3F959-B267-E296-1541-E5333340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DBCE-A4B4-4E62-B65D-27C4B460D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28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8A55-F571-5DEA-F1E2-AC4A8BAC0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3C13CA-D861-ACAC-BDD1-E9B331DC5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68B74-4119-EF8C-9161-CAE61E682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42149-6276-E033-6095-C85C766AD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F5618-865E-4895-AE31-5D776AE351E5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27A3A-90D6-0935-ADE8-2DEF894E6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C00A6-7211-0572-91F5-775449EE2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DBCE-A4B4-4E62-B65D-27C4B460D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23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84F196-B94E-FE84-0DD6-9E1DA0D8C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BA22D-A272-E423-5901-FE79C1128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B4C29-0970-1835-059C-3194A64F3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CF5618-865E-4895-AE31-5D776AE351E5}" type="datetimeFigureOut">
              <a:rPr lang="en-GB" smtClean="0"/>
              <a:t>12/01/2026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042AA-8506-AA4B-DB8B-3E721FB6A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5AC01-6743-FD1C-831F-4D29C2CBE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66DBCE-A4B4-4E62-B65D-27C4B460DA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48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BE89CA-B1AA-2110-A271-21D20C757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65DCA7-992F-8761-AD8F-2E7AE6B7C7C2}"/>
              </a:ext>
            </a:extLst>
          </p:cNvPr>
          <p:cNvSpPr txBox="1"/>
          <p:nvPr/>
        </p:nvSpPr>
        <p:spPr>
          <a:xfrm>
            <a:off x="11409829" y="53788"/>
            <a:ext cx="7873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version 9.0</a:t>
            </a:r>
          </a:p>
        </p:txBody>
      </p:sp>
    </p:spTree>
    <p:extLst>
      <p:ext uri="{BB962C8B-B14F-4D97-AF65-F5344CB8AC3E}">
        <p14:creationId xmlns:p14="http://schemas.microsoft.com/office/powerpoint/2010/main" val="3659703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09 (3)">
            <a:extLst>
              <a:ext uri="{FF2B5EF4-FFF2-40B4-BE49-F238E27FC236}">
                <a16:creationId xmlns:a16="http://schemas.microsoft.com/office/drawing/2014/main" id="{A509C6A0-8229-0EFC-40B0-CCED39D100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2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09 (4)">
            <a:extLst>
              <a:ext uri="{FF2B5EF4-FFF2-40B4-BE49-F238E27FC236}">
                <a16:creationId xmlns:a16="http://schemas.microsoft.com/office/drawing/2014/main" id="{994A1BDF-275C-6E49-C57E-76201081E1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06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10 (1)">
            <a:extLst>
              <a:ext uri="{FF2B5EF4-FFF2-40B4-BE49-F238E27FC236}">
                <a16:creationId xmlns:a16="http://schemas.microsoft.com/office/drawing/2014/main" id="{6BC50DD8-96D1-2765-7F32-142A35F5DC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56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10">
            <a:extLst>
              <a:ext uri="{FF2B5EF4-FFF2-40B4-BE49-F238E27FC236}">
                <a16:creationId xmlns:a16="http://schemas.microsoft.com/office/drawing/2014/main" id="{420BC844-7881-D1EF-AAA0-6E4648AFFF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14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1447E-245B-874A-3579-BAAB30BB1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0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10 (3)">
            <a:extLst>
              <a:ext uri="{FF2B5EF4-FFF2-40B4-BE49-F238E27FC236}">
                <a16:creationId xmlns:a16="http://schemas.microsoft.com/office/drawing/2014/main" id="{95C96CE2-160A-BDCE-2878-79B361C1AB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E19EE8-FDE4-5BBA-723A-458DFCF93CE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710" y="5129404"/>
            <a:ext cx="285750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0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10 (4)">
            <a:extLst>
              <a:ext uri="{FF2B5EF4-FFF2-40B4-BE49-F238E27FC236}">
                <a16:creationId xmlns:a16="http://schemas.microsoft.com/office/drawing/2014/main" id="{5A535E03-1D2A-A36B-AB3D-0309B99FCA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3EE5C2-4597-CFE4-7080-0669079C4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863" y="4583494"/>
            <a:ext cx="289814" cy="1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58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11">
            <a:extLst>
              <a:ext uri="{FF2B5EF4-FFF2-40B4-BE49-F238E27FC236}">
                <a16:creationId xmlns:a16="http://schemas.microsoft.com/office/drawing/2014/main" id="{AE0E5A37-B000-6F94-4CD2-AD44F2AC50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09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11 (1)">
            <a:extLst>
              <a:ext uri="{FF2B5EF4-FFF2-40B4-BE49-F238E27FC236}">
                <a16:creationId xmlns:a16="http://schemas.microsoft.com/office/drawing/2014/main" id="{100D03DA-614F-D0B8-9D12-8D0593A635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46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7F4A89-0FCE-DBC4-2544-6709AE571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4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08">
            <a:extLst>
              <a:ext uri="{FF2B5EF4-FFF2-40B4-BE49-F238E27FC236}">
                <a16:creationId xmlns:a16="http://schemas.microsoft.com/office/drawing/2014/main" id="{92600DF0-AAE9-2B39-6197-F6F4F0DE97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60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11 (3)">
            <a:extLst>
              <a:ext uri="{FF2B5EF4-FFF2-40B4-BE49-F238E27FC236}">
                <a16:creationId xmlns:a16="http://schemas.microsoft.com/office/drawing/2014/main" id="{6F474AD1-490C-424F-D6CF-88E2B9AD25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27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07">
            <a:extLst>
              <a:ext uri="{FF2B5EF4-FFF2-40B4-BE49-F238E27FC236}">
                <a16:creationId xmlns:a16="http://schemas.microsoft.com/office/drawing/2014/main" id="{2E2B441B-34EE-8D55-FEA8-D9CE1D419D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63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CE749-6A3A-4F38-FBE5-E2F686A25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99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11 (4)">
            <a:extLst>
              <a:ext uri="{FF2B5EF4-FFF2-40B4-BE49-F238E27FC236}">
                <a16:creationId xmlns:a16="http://schemas.microsoft.com/office/drawing/2014/main" id="{6F7FCBAB-0A9C-7754-E431-E87B67FAF2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6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74545-7EAE-FD3C-43B2-7A49884AD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19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117B5C-6A1B-8378-2297-3E20A1496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10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0A79F-412D-5C1D-5D43-61FCC9F4D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91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ACE06B-D09B-E87D-F27F-AFA6AD29A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10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0C752E-1618-A143-22BC-AEA135DA1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F452A-C3DF-D023-DDFF-E4BADFE8F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28" y="-69890"/>
            <a:ext cx="4614269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292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95D8CA-A419-C4A4-7F66-5E2EFAFBC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08 (1)">
            <a:extLst>
              <a:ext uri="{FF2B5EF4-FFF2-40B4-BE49-F238E27FC236}">
                <a16:creationId xmlns:a16="http://schemas.microsoft.com/office/drawing/2014/main" id="{F5B948F0-A3D5-11CA-BDD6-AB75081D48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64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08 (2)">
            <a:extLst>
              <a:ext uri="{FF2B5EF4-FFF2-40B4-BE49-F238E27FC236}">
                <a16:creationId xmlns:a16="http://schemas.microsoft.com/office/drawing/2014/main" id="{1E733ED1-8357-3E68-D70E-26438F5D8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7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6B4E1A-AAEF-3E8C-29D5-BD3743002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38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09">
            <a:extLst>
              <a:ext uri="{FF2B5EF4-FFF2-40B4-BE49-F238E27FC236}">
                <a16:creationId xmlns:a16="http://schemas.microsoft.com/office/drawing/2014/main" id="{349CBD60-1E0A-925D-65D0-BA215C6807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8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09 (1)">
            <a:extLst>
              <a:ext uri="{FF2B5EF4-FFF2-40B4-BE49-F238E27FC236}">
                <a16:creationId xmlns:a16="http://schemas.microsoft.com/office/drawing/2014/main" id="{E6164E3A-EB4D-8B13-57AB-B3545D428F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88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6-01-10 at 13.41.09 (2)">
            <a:extLst>
              <a:ext uri="{FF2B5EF4-FFF2-40B4-BE49-F238E27FC236}">
                <a16:creationId xmlns:a16="http://schemas.microsoft.com/office/drawing/2014/main" id="{ABB77BCE-66BF-CEBB-1064-FB14A59D6B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57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Widescreen</PresentationFormat>
  <Paragraphs>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Gohar Family</dc:creator>
  <cp:lastModifiedBy>Gohar Family</cp:lastModifiedBy>
  <cp:revision>2</cp:revision>
  <dcterms:created xsi:type="dcterms:W3CDTF">2026-01-10T14:00:51Z</dcterms:created>
  <dcterms:modified xsi:type="dcterms:W3CDTF">2026-01-12T13:57:43Z</dcterms:modified>
</cp:coreProperties>
</file>