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20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0F58-0409-C945-775C-5082178D4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4581E-816D-6527-3DC7-14883561F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AC1E9-D4CD-CABE-BAAF-7C355B58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8B24E-D81A-44A6-0DD3-395719B6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4CA58-46E0-3B57-7163-23A875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CF62-A1FC-0C1C-E046-7E7C634CB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2FEEE-1E6B-04B5-66A4-DEC3501E6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1A070-5E04-2818-B760-7C855183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87953-768A-1384-C733-43AD45758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69DE5-D07B-48FD-37DD-61AA0F6C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9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E5133-798A-B1AA-F63E-69AFBDF72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53E0C-CE17-AAC5-D8C0-EA0205885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0D437-2740-F411-CACC-7AE582DB8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36E8-B26D-D0AB-68FE-E38D03F4B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80E52-BB2F-CC9C-93A6-2D183BA2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5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FCA84-A538-736C-86DB-E31F886E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27391-7791-DE94-A14E-58178027B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80DD5-BABE-5610-814F-EA295FAC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1097B-AED6-E8F5-BCA6-B9F6C9A3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3B6A3-CC3E-561E-6646-13809224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43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0F83-2BCF-75F9-B551-65086A5C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0DB8F-AB7C-1E87-1788-6FE68F323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1BD88-E903-E171-D0D6-B4E28C344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FD850-A746-39F6-397B-4995E4A8D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A5588-596A-9EA8-DE8C-76F31BA1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4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696C-8566-DE9D-1FAA-63F041F41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19C0C-56A5-4CFE-B01C-C74C47972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7A8ED-C434-122F-B285-9D2F2B19E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A9A95-0A3D-1810-E8CA-71775B68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75EA9-D291-D66C-2868-22A871AF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59B5E-C30F-0936-B67F-3323E0AE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00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ABB5-26B4-7FBB-2113-0F78DFF2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4E1A6-ED8C-E342-0638-471E879E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65D67-2B08-37C0-F47A-EF3002AEB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1D785-E098-CB81-0F39-15423FAAE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2B0ED-D167-897C-99E8-7EEC347909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FF3F0-971C-E034-749D-8D008C3A4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4629E6-C78A-357F-D065-DD105B20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864A91-D620-D3D6-13E4-284CDAB4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14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F983-55AB-DFF7-A9AE-C42C35EF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02EFB-8A09-96F1-D9EE-D4B422759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176F2A-9995-0EFE-EC7E-43B07F7D3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3DDBB-EC64-E1B5-0CFD-469D9432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83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96AF9-37D1-DFA4-C45B-11C124FFF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FAF6CA-BCE9-9FB8-E43B-83F0022AB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2C5C3-13DF-4313-753F-79200645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78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9987-9816-0007-4A42-E816E359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A5C5E-74B3-6149-6C54-4182D5DEB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72381-2AAA-BCDC-CC9C-A4AC17570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C8D5F-2E71-B945-DACC-A8DA81C8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131E9-2982-A007-A677-B3E27D59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0D3BF-08CC-23F0-23DA-691DC3BB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79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7C5A-2FC8-90AD-9604-CFDA542E0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2C5EEC-90D9-D52F-D7C1-E8FD1EE7D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ABC35-E9DC-C771-0711-3F7DD4E83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4AE86-633B-B1F1-78AB-91029DC7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43DA2-FB18-F226-D411-240C4A27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306F2-D977-9E36-DCD7-7690E328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5DB62-1280-A91F-D1B7-9B671110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A22F-0797-5EA1-748C-0BB406CBF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E0991-DAAD-059A-4C83-908F51C96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01B21B-B69E-4E6F-80E4-7065D2495350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DEC4-1750-A33A-F1C6-BB6343482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A753D-6E38-901D-1416-901C4FF09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2258E-3997-446E-809E-ACEA4F960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998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9DFFC25F-B560-E340-54B8-36F0CB66D3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66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66FAA5A2-E6E6-54C0-A15C-BD5E503674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9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72F5CE39-1FB5-C00C-EAB5-F953E0A0F5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93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51C4CD8E-EDD6-97A1-2065-8A4065B98A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35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05070BDB-E43C-454A-D60B-2B3FDA9585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7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A6510981-3392-B6B0-EA0D-F6C82603C3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56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0EB10BE6-6714-5594-8032-8B9C9F3013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1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D8039C99-C6BF-3247-1D69-D16F48795D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51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5D5B7B63-0895-87A4-AEE2-25CCBA2633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71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4CED39AF-DFAD-43BC-EC44-AB597C4D87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3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E17443F5-19CA-74B2-ADFA-1279B1BBBB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7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148E70D7-2DFB-EAB3-0FBD-5C3CEE1489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92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F0810F66-015F-2789-8484-7C73FB9A4F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46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0A412D8B-6A9F-DDD9-140A-0AA9041F56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49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AFB916C-32A8-0E77-B422-27832AE0FF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08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5DE09F0A-C30A-88D9-3A8B-167E6D20E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79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DA54616E-29FF-F461-D0A8-50513851FF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20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F705A6A8-2D83-C5AA-03C5-D54C84126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11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9524DF01-46EA-64E0-FE6A-37C2B4F54B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88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1DFCFBCD-B41A-FC62-8651-6B082BA9CF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9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86E3F9BD-FD28-47F3-5021-9D1399126F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23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728EE800-3F0C-45EE-C30A-4877B2E5E2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6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4EE4BA0D-2C7C-D61E-DBEA-3E88FB3EA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0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28A50D2F-43F7-9AEC-E890-D6F861EBDF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48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78D2EAF6-898C-F2EF-8D78-FB8BFD621C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3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1F01D26F-7FBB-F164-FB17-D69180CF37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60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D25AC7B2-3FD3-5D69-C01C-7FB3BF046E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3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66543C1F-A30C-7AA1-768F-EBD6228EC4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92F51307-C8C5-7747-789D-04A47CC517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30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Gohar Family</dc:creator>
  <cp:lastModifiedBy>Gohar Family</cp:lastModifiedBy>
  <cp:revision>1</cp:revision>
  <dcterms:created xsi:type="dcterms:W3CDTF">2026-02-12T16:38:23Z</dcterms:created>
  <dcterms:modified xsi:type="dcterms:W3CDTF">2026-02-12T16:38:56Z</dcterms:modified>
</cp:coreProperties>
</file>