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4" d="100"/>
          <a:sy n="134" d="100"/>
        </p:scale>
        <p:origin x="126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B6F39-24C5-5241-90BC-C6764FFA19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2B2D47-5343-AAEE-F5D6-8B0499BD53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C0FAD6-9F25-52F2-3F3B-65936B563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EBC25-B7BE-4181-880D-8443D1272B8E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78042-8CDA-7BC1-381A-BC16346B1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D0A53-5130-D336-8C1D-BDFD1E865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75FA-1E65-452C-8DED-FADAC3F6B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829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B686B-B3CC-B6C2-2904-CF6FB336D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7F0473-8C34-C8A2-26C3-53E2FBEA3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B870F-23CA-7C15-157D-E1964AD3F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EBC25-B7BE-4181-880D-8443D1272B8E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11156-066B-998C-0115-27DBC6BE0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3C7DA-983D-BF94-481C-AE1BC8203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75FA-1E65-452C-8DED-FADAC3F6B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616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78A9D3-ED06-8722-37A7-3F211BF263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8A0FDC-61AC-0DC0-B8F8-3561E824A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F840E5-AC05-7B1E-4BF2-A7A4046C5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EBC25-B7BE-4181-880D-8443D1272B8E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BE2661-E86F-45DE-5F81-E0097B4BE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BE0437-5FE3-FA5F-3DDA-584AD53FB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75FA-1E65-452C-8DED-FADAC3F6B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36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E3DBB-0B9B-4373-9782-637368F59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30BCF-168F-56D4-9C39-BA6A92F86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1A2E-D4CF-20EA-C12D-0F30AB248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EBC25-B7BE-4181-880D-8443D1272B8E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855C7-8C99-C4AB-6E32-D352045C1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20186-CAD3-3B0E-142C-A82DDD5D6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75FA-1E65-452C-8DED-FADAC3F6B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595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0AA04-80A6-E826-D20F-B6B12E985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D26E89-F3FD-E705-E4DA-7D67B33B4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BD70C9-C7CD-6203-FCA2-C05569C40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EBC25-B7BE-4181-880D-8443D1272B8E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9A439-EA76-2FEA-8EEB-3E7E81A98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618F6-8ED1-1D75-B535-E567DB621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75FA-1E65-452C-8DED-FADAC3F6B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516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804DB-7B40-61E5-96B6-8843D9C68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5F287-C17C-32BA-4DA7-A751004963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3B4696-3247-FBF9-D67E-0A0F04D68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DFB7BA-804A-DA27-B76F-5110D5FCE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EBC25-B7BE-4181-880D-8443D1272B8E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E4717-E419-E263-8875-DE03277AC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C43FC9-6B33-B5A6-8F8F-D520F2AFA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75FA-1E65-452C-8DED-FADAC3F6B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832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49EC2-FE9F-A6E7-06BB-FAD77B194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CA50E-F99C-265A-5E4C-EE42E074D3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CB3F01-4DD0-7C47-D9A6-BDF83C1142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1A83EB-BCAF-F056-DD06-4B9582CD2F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C85F5D-C490-A6A7-CA3D-353D460EFE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242A1C-5EEB-D49D-D16D-4BABB872B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EBC25-B7BE-4181-880D-8443D1272B8E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13A11C-46D7-9A20-E1B3-BFAB6AB2C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7C4EFF-1DDC-3941-68C8-AD7368C18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75FA-1E65-452C-8DED-FADAC3F6B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300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AC351-BCF5-35A0-1F04-E81562FA7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B8FE4F-8C17-5927-C383-F43D07333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EBC25-B7BE-4181-880D-8443D1272B8E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4505BF-CC09-5873-F81A-B2EDC91FF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6035D8-1500-DDC0-0997-7AE722D42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75FA-1E65-452C-8DED-FADAC3F6B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51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BE3B01-67C6-5256-6D8E-22CFD74D6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EBC25-B7BE-4181-880D-8443D1272B8E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C4DA2A-74EF-10CB-2F82-AEB4BF9ED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3527C-A7EB-EB83-5335-F063ECD29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75FA-1E65-452C-8DED-FADAC3F6B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350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1AFB1-CA79-A238-DD3A-79E1AC83C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8FE46-4C1D-9592-F9F1-A1896CA22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4B7940-F65B-F91A-8FB8-FD6FFB7A0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1E22A5-5A30-99FC-366C-B6B71D637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EBC25-B7BE-4181-880D-8443D1272B8E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4DBDE8-D65C-D338-4316-7A37FBF4F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FC4C1F-2FB2-F06B-9D1B-274DD56BA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75FA-1E65-452C-8DED-FADAC3F6B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321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25296-8D54-51DD-4231-A2A68599E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AA9E5F-80C9-DFDE-EBFB-509721C712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5F1B45-55B7-AB9E-7CF7-5DDE93740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4B9673-36ED-745E-5E48-A3E89427C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EBC25-B7BE-4181-880D-8443D1272B8E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CD9801-92D0-FF69-6866-2DDF8F898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8E478E-0A4A-1A41-79FD-7B9B4FFCA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75FA-1E65-452C-8DED-FADAC3F6B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658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B7965F-7263-7558-5435-59BEF4578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CC1358-8C0B-AE7D-1234-E0100BC47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65FCC1-C808-A747-280C-C341DECD30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AEBC25-B7BE-4181-880D-8443D1272B8E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F4DCA-D150-76BE-9DC5-554EE95E43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89E7C-F0F4-69F1-DAB9-C80647B407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8275FA-1E65-452C-8DED-FADAC3F6B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9217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F94E1E0F-303F-5754-1F7D-25FD18C0C1C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64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1B9B64AB-1489-585A-AA2B-354FBE8FB44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20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1875ED9E-A211-84CA-226D-64E978956B5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888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211745D7-3F29-55FD-419D-EBB5A85C1AB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82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779CE122-F9A9-D704-B375-943B6AF17BE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61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4">
            <a:extLst>
              <a:ext uri="{FF2B5EF4-FFF2-40B4-BE49-F238E27FC236}">
                <a16:creationId xmlns:a16="http://schemas.microsoft.com/office/drawing/2014/main" id="{76BB1738-E913-A067-290F-5807DA7DFA0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467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5">
            <a:extLst>
              <a:ext uri="{FF2B5EF4-FFF2-40B4-BE49-F238E27FC236}">
                <a16:creationId xmlns:a16="http://schemas.microsoft.com/office/drawing/2014/main" id="{0DD47521-3803-C164-A0DC-54FF3595547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545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6">
            <a:extLst>
              <a:ext uri="{FF2B5EF4-FFF2-40B4-BE49-F238E27FC236}">
                <a16:creationId xmlns:a16="http://schemas.microsoft.com/office/drawing/2014/main" id="{1DCB2021-A990-238B-2FE2-3A39A1E08FB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089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7">
            <a:extLst>
              <a:ext uri="{FF2B5EF4-FFF2-40B4-BE49-F238E27FC236}">
                <a16:creationId xmlns:a16="http://schemas.microsoft.com/office/drawing/2014/main" id="{271AFF8A-9382-FC74-11CF-18BB41E7B6D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887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8">
            <a:extLst>
              <a:ext uri="{FF2B5EF4-FFF2-40B4-BE49-F238E27FC236}">
                <a16:creationId xmlns:a16="http://schemas.microsoft.com/office/drawing/2014/main" id="{D21202EE-21B7-2A32-A111-9D8FE04047E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387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9">
            <a:extLst>
              <a:ext uri="{FF2B5EF4-FFF2-40B4-BE49-F238E27FC236}">
                <a16:creationId xmlns:a16="http://schemas.microsoft.com/office/drawing/2014/main" id="{8692819A-0430-8D5C-B1DA-7134B2E90BC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317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011B9859-B40E-D2DE-97ED-6DFEF006F8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57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0">
            <a:extLst>
              <a:ext uri="{FF2B5EF4-FFF2-40B4-BE49-F238E27FC236}">
                <a16:creationId xmlns:a16="http://schemas.microsoft.com/office/drawing/2014/main" id="{0C155810-EB54-66ED-12CA-75B4DDCE2F1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9468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1">
            <a:extLst>
              <a:ext uri="{FF2B5EF4-FFF2-40B4-BE49-F238E27FC236}">
                <a16:creationId xmlns:a16="http://schemas.microsoft.com/office/drawing/2014/main" id="{A5BF2237-3633-1CC2-364B-589FA4BBB70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646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2">
            <a:extLst>
              <a:ext uri="{FF2B5EF4-FFF2-40B4-BE49-F238E27FC236}">
                <a16:creationId xmlns:a16="http://schemas.microsoft.com/office/drawing/2014/main" id="{D0198147-2110-63D1-C788-D7710838C3E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6898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3">
            <a:extLst>
              <a:ext uri="{FF2B5EF4-FFF2-40B4-BE49-F238E27FC236}">
                <a16:creationId xmlns:a16="http://schemas.microsoft.com/office/drawing/2014/main" id="{ACA2CC35-1998-E2E5-9B50-73F1F4096E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0497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4">
            <a:extLst>
              <a:ext uri="{FF2B5EF4-FFF2-40B4-BE49-F238E27FC236}">
                <a16:creationId xmlns:a16="http://schemas.microsoft.com/office/drawing/2014/main" id="{1E4EBB41-BC2D-4392-9041-46A064E59A1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9071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5">
            <a:extLst>
              <a:ext uri="{FF2B5EF4-FFF2-40B4-BE49-F238E27FC236}">
                <a16:creationId xmlns:a16="http://schemas.microsoft.com/office/drawing/2014/main" id="{53E1E3C7-0D89-AD84-A027-735109A93A1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560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6">
            <a:extLst>
              <a:ext uri="{FF2B5EF4-FFF2-40B4-BE49-F238E27FC236}">
                <a16:creationId xmlns:a16="http://schemas.microsoft.com/office/drawing/2014/main" id="{3CF9B1E8-F11D-D9B5-941A-E34B656857F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0684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7">
            <a:extLst>
              <a:ext uri="{FF2B5EF4-FFF2-40B4-BE49-F238E27FC236}">
                <a16:creationId xmlns:a16="http://schemas.microsoft.com/office/drawing/2014/main" id="{A42E2F4C-B571-1157-6374-FE2FF05B764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2056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8">
            <a:extLst>
              <a:ext uri="{FF2B5EF4-FFF2-40B4-BE49-F238E27FC236}">
                <a16:creationId xmlns:a16="http://schemas.microsoft.com/office/drawing/2014/main" id="{74290C91-A304-3B42-EC3F-C78D4484EB8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7582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9">
            <a:extLst>
              <a:ext uri="{FF2B5EF4-FFF2-40B4-BE49-F238E27FC236}">
                <a16:creationId xmlns:a16="http://schemas.microsoft.com/office/drawing/2014/main" id="{518692F3-2D50-178E-2611-162425D1D85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795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C2E470B6-9145-0C7D-161F-FCF7370F593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8658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0">
            <a:extLst>
              <a:ext uri="{FF2B5EF4-FFF2-40B4-BE49-F238E27FC236}">
                <a16:creationId xmlns:a16="http://schemas.microsoft.com/office/drawing/2014/main" id="{A912C6C5-1688-45BD-C514-9E257BAF1C1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2500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1">
            <a:extLst>
              <a:ext uri="{FF2B5EF4-FFF2-40B4-BE49-F238E27FC236}">
                <a16:creationId xmlns:a16="http://schemas.microsoft.com/office/drawing/2014/main" id="{9972EC71-FDEC-4DDE-F1B9-D2C1F3F4DD1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894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2">
            <a:extLst>
              <a:ext uri="{FF2B5EF4-FFF2-40B4-BE49-F238E27FC236}">
                <a16:creationId xmlns:a16="http://schemas.microsoft.com/office/drawing/2014/main" id="{FF30CA34-DEF7-F70A-DEB9-6F177108329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5143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3">
            <a:extLst>
              <a:ext uri="{FF2B5EF4-FFF2-40B4-BE49-F238E27FC236}">
                <a16:creationId xmlns:a16="http://schemas.microsoft.com/office/drawing/2014/main" id="{B34C38D0-1756-45F2-25CE-85ED8147C5D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065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4">
            <a:extLst>
              <a:ext uri="{FF2B5EF4-FFF2-40B4-BE49-F238E27FC236}">
                <a16:creationId xmlns:a16="http://schemas.microsoft.com/office/drawing/2014/main" id="{864E78B7-CAA6-37D3-B828-2900917B857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1065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5">
            <a:extLst>
              <a:ext uri="{FF2B5EF4-FFF2-40B4-BE49-F238E27FC236}">
                <a16:creationId xmlns:a16="http://schemas.microsoft.com/office/drawing/2014/main" id="{E7639F97-D4CA-D945-B45F-678D25644B2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8514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6">
            <a:extLst>
              <a:ext uri="{FF2B5EF4-FFF2-40B4-BE49-F238E27FC236}">
                <a16:creationId xmlns:a16="http://schemas.microsoft.com/office/drawing/2014/main" id="{F5709F5E-58BE-9892-3941-7CF4929C14B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135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57CF4245-13DA-FCBB-3791-E55CD00E84A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169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D56282A0-753C-25EE-6C0E-D4DDEF31AE4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0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329E6F6D-7B2A-DFF5-B8C4-2919BA3CCB6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305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427A04FC-5EC2-2C16-2265-A6FA0A28F21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95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4BEAC754-CE70-6704-1BFF-A56AE4BABA8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23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72A83BFF-61F8-EAFD-7B07-8DB8E3FA0D1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286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Gohar Family</dc:creator>
  <cp:lastModifiedBy>Gohar Family</cp:lastModifiedBy>
  <cp:revision>1</cp:revision>
  <dcterms:created xsi:type="dcterms:W3CDTF">2026-05-20T17:16:16Z</dcterms:created>
  <dcterms:modified xsi:type="dcterms:W3CDTF">2026-05-20T17:16:38Z</dcterms:modified>
</cp:coreProperties>
</file>